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5" r:id="rId6"/>
    <p:sldId id="285" r:id="rId7"/>
    <p:sldId id="283" r:id="rId8"/>
    <p:sldId id="284" r:id="rId9"/>
    <p:sldId id="286" r:id="rId10"/>
    <p:sldId id="287" r:id="rId11"/>
    <p:sldId id="291" r:id="rId12"/>
    <p:sldId id="288" r:id="rId13"/>
    <p:sldId id="290" r:id="rId14"/>
    <p:sldId id="292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0F8B1-6B84-410E-81FF-0323479C4094}" v="15" dt="2020-09-24T15:18:36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5510F8B1-6B84-410E-81FF-0323479C4094}"/>
    <pc:docChg chg="custSel addSld delSld modSld sldOrd">
      <pc:chgData name="Thomas Noordeloos" userId="7c446670-7459-44eb-8c93-60d80c060528" providerId="ADAL" clId="{5510F8B1-6B84-410E-81FF-0323479C4094}" dt="2020-09-24T15:19:16.493" v="85" actId="47"/>
      <pc:docMkLst>
        <pc:docMk/>
      </pc:docMkLst>
      <pc:sldChg chg="modSp mod">
        <pc:chgData name="Thomas Noordeloos" userId="7c446670-7459-44eb-8c93-60d80c060528" providerId="ADAL" clId="{5510F8B1-6B84-410E-81FF-0323479C4094}" dt="2020-09-24T15:01:51.638" v="8" actId="108"/>
        <pc:sldMkLst>
          <pc:docMk/>
          <pc:sldMk cId="3788715575" sldId="256"/>
        </pc:sldMkLst>
        <pc:spChg chg="mod">
          <ac:chgData name="Thomas Noordeloos" userId="7c446670-7459-44eb-8c93-60d80c060528" providerId="ADAL" clId="{5510F8B1-6B84-410E-81FF-0323479C4094}" dt="2020-09-24T15:01:42.110" v="4" actId="5793"/>
          <ac:spMkLst>
            <pc:docMk/>
            <pc:sldMk cId="3788715575" sldId="256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5510F8B1-6B84-410E-81FF-0323479C4094}" dt="2020-09-24T15:01:51.638" v="8" actId="108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del">
        <pc:chgData name="Thomas Noordeloos" userId="7c446670-7459-44eb-8c93-60d80c060528" providerId="ADAL" clId="{5510F8B1-6B84-410E-81FF-0323479C4094}" dt="2020-09-24T15:02:04.350" v="9" actId="47"/>
        <pc:sldMkLst>
          <pc:docMk/>
          <pc:sldMk cId="3543003278" sldId="265"/>
        </pc:sldMkLst>
      </pc:sldChg>
      <pc:sldChg chg="del">
        <pc:chgData name="Thomas Noordeloos" userId="7c446670-7459-44eb-8c93-60d80c060528" providerId="ADAL" clId="{5510F8B1-6B84-410E-81FF-0323479C4094}" dt="2020-09-24T15:02:04.350" v="9" actId="47"/>
        <pc:sldMkLst>
          <pc:docMk/>
          <pc:sldMk cId="1755419646" sldId="266"/>
        </pc:sldMkLst>
      </pc:sldChg>
      <pc:sldChg chg="del">
        <pc:chgData name="Thomas Noordeloos" userId="7c446670-7459-44eb-8c93-60d80c060528" providerId="ADAL" clId="{5510F8B1-6B84-410E-81FF-0323479C4094}" dt="2020-09-24T15:02:04.350" v="9" actId="47"/>
        <pc:sldMkLst>
          <pc:docMk/>
          <pc:sldMk cId="3804598379" sldId="267"/>
        </pc:sldMkLst>
      </pc:sldChg>
      <pc:sldChg chg="add">
        <pc:chgData name="Thomas Noordeloos" userId="7c446670-7459-44eb-8c93-60d80c060528" providerId="ADAL" clId="{5510F8B1-6B84-410E-81FF-0323479C4094}" dt="2020-09-24T15:03:05.154" v="11"/>
        <pc:sldMkLst>
          <pc:docMk/>
          <pc:sldMk cId="1208966404" sldId="275"/>
        </pc:sldMkLst>
      </pc:sldChg>
      <pc:sldChg chg="del">
        <pc:chgData name="Thomas Noordeloos" userId="7c446670-7459-44eb-8c93-60d80c060528" providerId="ADAL" clId="{5510F8B1-6B84-410E-81FF-0323479C4094}" dt="2020-09-24T15:02:04.350" v="9" actId="47"/>
        <pc:sldMkLst>
          <pc:docMk/>
          <pc:sldMk cId="2968540934" sldId="280"/>
        </pc:sldMkLst>
      </pc:sldChg>
      <pc:sldChg chg="del">
        <pc:chgData name="Thomas Noordeloos" userId="7c446670-7459-44eb-8c93-60d80c060528" providerId="ADAL" clId="{5510F8B1-6B84-410E-81FF-0323479C4094}" dt="2020-09-24T15:02:04.350" v="9" actId="47"/>
        <pc:sldMkLst>
          <pc:docMk/>
          <pc:sldMk cId="2420981827" sldId="282"/>
        </pc:sldMkLst>
      </pc:sldChg>
      <pc:sldChg chg="del">
        <pc:chgData name="Thomas Noordeloos" userId="7c446670-7459-44eb-8c93-60d80c060528" providerId="ADAL" clId="{5510F8B1-6B84-410E-81FF-0323479C4094}" dt="2020-09-24T15:02:31.409" v="10" actId="47"/>
        <pc:sldMkLst>
          <pc:docMk/>
          <pc:sldMk cId="2152094131" sldId="288"/>
        </pc:sldMkLst>
      </pc:sldChg>
      <pc:sldChg chg="addSp delSp modSp add mod delAnim">
        <pc:chgData name="Thomas Noordeloos" userId="7c446670-7459-44eb-8c93-60d80c060528" providerId="ADAL" clId="{5510F8B1-6B84-410E-81FF-0323479C4094}" dt="2020-09-24T15:15:37.610" v="69" actId="1076"/>
        <pc:sldMkLst>
          <pc:docMk/>
          <pc:sldMk cId="4180218185" sldId="288"/>
        </pc:sldMkLst>
        <pc:spChg chg="mod">
          <ac:chgData name="Thomas Noordeloos" userId="7c446670-7459-44eb-8c93-60d80c060528" providerId="ADAL" clId="{5510F8B1-6B84-410E-81FF-0323479C4094}" dt="2020-09-24T15:03:45.433" v="37" actId="20577"/>
          <ac:spMkLst>
            <pc:docMk/>
            <pc:sldMk cId="4180218185" sldId="288"/>
            <ac:spMk id="2" creationId="{00000000-0000-0000-0000-000000000000}"/>
          </ac:spMkLst>
        </pc:spChg>
        <pc:spChg chg="del">
          <ac:chgData name="Thomas Noordeloos" userId="7c446670-7459-44eb-8c93-60d80c060528" providerId="ADAL" clId="{5510F8B1-6B84-410E-81FF-0323479C4094}" dt="2020-09-24T15:04:27.930" v="42" actId="478"/>
          <ac:spMkLst>
            <pc:docMk/>
            <pc:sldMk cId="4180218185" sldId="288"/>
            <ac:spMk id="10" creationId="{5E0158F9-32B0-4D53-9584-DB3FC6A2E338}"/>
          </ac:spMkLst>
        </pc:spChg>
        <pc:spChg chg="del">
          <ac:chgData name="Thomas Noordeloos" userId="7c446670-7459-44eb-8c93-60d80c060528" providerId="ADAL" clId="{5510F8B1-6B84-410E-81FF-0323479C4094}" dt="2020-09-24T15:04:27.930" v="42" actId="478"/>
          <ac:spMkLst>
            <pc:docMk/>
            <pc:sldMk cId="4180218185" sldId="288"/>
            <ac:spMk id="18" creationId="{6F196FB2-906C-4421-84D9-B38EDA6045BC}"/>
          </ac:spMkLst>
        </pc:spChg>
        <pc:graphicFrameChg chg="add del mod">
          <ac:chgData name="Thomas Noordeloos" userId="7c446670-7459-44eb-8c93-60d80c060528" providerId="ADAL" clId="{5510F8B1-6B84-410E-81FF-0323479C4094}" dt="2020-09-24T15:05:30.408" v="49"/>
          <ac:graphicFrameMkLst>
            <pc:docMk/>
            <pc:sldMk cId="4180218185" sldId="288"/>
            <ac:graphicFrameMk id="4" creationId="{C38BD103-B73E-467F-AA17-99E66AC07BA4}"/>
          </ac:graphicFrameMkLst>
        </pc:graphicFrameChg>
        <pc:picChg chg="del">
          <ac:chgData name="Thomas Noordeloos" userId="7c446670-7459-44eb-8c93-60d80c060528" providerId="ADAL" clId="{5510F8B1-6B84-410E-81FF-0323479C4094}" dt="2020-09-24T15:03:51.705" v="39" actId="478"/>
          <ac:picMkLst>
            <pc:docMk/>
            <pc:sldMk cId="4180218185" sldId="288"/>
            <ac:picMk id="5" creationId="{F53CD751-F0DC-464E-9374-6C0C020FBC27}"/>
          </ac:picMkLst>
        </pc:picChg>
        <pc:picChg chg="add del mod">
          <ac:chgData name="Thomas Noordeloos" userId="7c446670-7459-44eb-8c93-60d80c060528" providerId="ADAL" clId="{5510F8B1-6B84-410E-81FF-0323479C4094}" dt="2020-09-24T15:10:40.323" v="59" actId="478"/>
          <ac:picMkLst>
            <pc:docMk/>
            <pc:sldMk cId="4180218185" sldId="288"/>
            <ac:picMk id="6" creationId="{D171190E-B531-494F-A3C0-DF627532E3C3}"/>
          </ac:picMkLst>
        </pc:picChg>
        <pc:picChg chg="add del mod">
          <ac:chgData name="Thomas Noordeloos" userId="7c446670-7459-44eb-8c93-60d80c060528" providerId="ADAL" clId="{5510F8B1-6B84-410E-81FF-0323479C4094}" dt="2020-09-24T15:15:28.546" v="66" actId="478"/>
          <ac:picMkLst>
            <pc:docMk/>
            <pc:sldMk cId="4180218185" sldId="288"/>
            <ac:picMk id="7" creationId="{C1568FB9-9F0F-4E7C-B044-EAC11304E2EB}"/>
          </ac:picMkLst>
        </pc:picChg>
        <pc:picChg chg="del">
          <ac:chgData name="Thomas Noordeloos" userId="7c446670-7459-44eb-8c93-60d80c060528" providerId="ADAL" clId="{5510F8B1-6B84-410E-81FF-0323479C4094}" dt="2020-09-24T15:03:51.705" v="39" actId="478"/>
          <ac:picMkLst>
            <pc:docMk/>
            <pc:sldMk cId="4180218185" sldId="288"/>
            <ac:picMk id="8" creationId="{E36325CD-A724-4A98-A5AC-FC0815EBEC9B}"/>
          </ac:picMkLst>
        </pc:picChg>
        <pc:picChg chg="add mod">
          <ac:chgData name="Thomas Noordeloos" userId="7c446670-7459-44eb-8c93-60d80c060528" providerId="ADAL" clId="{5510F8B1-6B84-410E-81FF-0323479C4094}" dt="2020-09-24T15:15:37.610" v="69" actId="1076"/>
          <ac:picMkLst>
            <pc:docMk/>
            <pc:sldMk cId="4180218185" sldId="288"/>
            <ac:picMk id="9" creationId="{8F880012-D1CF-4C01-9322-DFD902AB5B54}"/>
          </ac:picMkLst>
        </pc:picChg>
        <pc:picChg chg="del">
          <ac:chgData name="Thomas Noordeloos" userId="7c446670-7459-44eb-8c93-60d80c060528" providerId="ADAL" clId="{5510F8B1-6B84-410E-81FF-0323479C4094}" dt="2020-09-24T15:03:54.755" v="40" actId="478"/>
          <ac:picMkLst>
            <pc:docMk/>
            <pc:sldMk cId="4180218185" sldId="288"/>
            <ac:picMk id="12" creationId="{1768EF6F-63BF-4937-95DD-016036936202}"/>
          </ac:picMkLst>
        </pc:picChg>
        <pc:picChg chg="del">
          <ac:chgData name="Thomas Noordeloos" userId="7c446670-7459-44eb-8c93-60d80c060528" providerId="ADAL" clId="{5510F8B1-6B84-410E-81FF-0323479C4094}" dt="2020-09-24T15:04:24.221" v="41" actId="478"/>
          <ac:picMkLst>
            <pc:docMk/>
            <pc:sldMk cId="4180218185" sldId="288"/>
            <ac:picMk id="15" creationId="{CC1288BC-7218-4D46-9B8E-14623B8CE816}"/>
          </ac:picMkLst>
        </pc:picChg>
        <pc:picChg chg="add mod">
          <ac:chgData name="Thomas Noordeloos" userId="7c446670-7459-44eb-8c93-60d80c060528" providerId="ADAL" clId="{5510F8B1-6B84-410E-81FF-0323479C4094}" dt="2020-09-24T15:05:53.161" v="55" actId="14100"/>
          <ac:picMkLst>
            <pc:docMk/>
            <pc:sldMk cId="4180218185" sldId="288"/>
            <ac:picMk id="1026" creationId="{9A2E75F1-815A-4AA1-B3A3-DF24FCC2F08C}"/>
          </ac:picMkLst>
        </pc:picChg>
        <pc:picChg chg="del">
          <ac:chgData name="Thomas Noordeloos" userId="7c446670-7459-44eb-8c93-60d80c060528" providerId="ADAL" clId="{5510F8B1-6B84-410E-81FF-0323479C4094}" dt="2020-09-24T15:03:48.323" v="38" actId="478"/>
          <ac:picMkLst>
            <pc:docMk/>
            <pc:sldMk cId="4180218185" sldId="288"/>
            <ac:picMk id="4098" creationId="{8CD7FB2D-B8BC-4BE9-A7DA-9196AFEE41F2}"/>
          </ac:picMkLst>
        </pc:picChg>
      </pc:sldChg>
      <pc:sldChg chg="del">
        <pc:chgData name="Thomas Noordeloos" userId="7c446670-7459-44eb-8c93-60d80c060528" providerId="ADAL" clId="{5510F8B1-6B84-410E-81FF-0323479C4094}" dt="2020-09-24T15:03:28.451" v="12" actId="47"/>
        <pc:sldMkLst>
          <pc:docMk/>
          <pc:sldMk cId="2716772870" sldId="289"/>
        </pc:sldMkLst>
      </pc:sldChg>
      <pc:sldChg chg="addSp delSp modSp add del mod">
        <pc:chgData name="Thomas Noordeloos" userId="7c446670-7459-44eb-8c93-60d80c060528" providerId="ADAL" clId="{5510F8B1-6B84-410E-81FF-0323479C4094}" dt="2020-09-24T15:19:16.493" v="85" actId="47"/>
        <pc:sldMkLst>
          <pc:docMk/>
          <pc:sldMk cId="3322435038" sldId="289"/>
        </pc:sldMkLst>
        <pc:picChg chg="add mod">
          <ac:chgData name="Thomas Noordeloos" userId="7c446670-7459-44eb-8c93-60d80c060528" providerId="ADAL" clId="{5510F8B1-6B84-410E-81FF-0323479C4094}" dt="2020-09-24T15:18:59.033" v="84" actId="1076"/>
          <ac:picMkLst>
            <pc:docMk/>
            <pc:sldMk cId="3322435038" sldId="289"/>
            <ac:picMk id="4" creationId="{3EFD1F12-29EB-4748-945A-AAD026CBCB32}"/>
          </ac:picMkLst>
        </pc:picChg>
        <pc:picChg chg="del">
          <ac:chgData name="Thomas Noordeloos" userId="7c446670-7459-44eb-8c93-60d80c060528" providerId="ADAL" clId="{5510F8B1-6B84-410E-81FF-0323479C4094}" dt="2020-09-24T15:18:02.930" v="77" actId="478"/>
          <ac:picMkLst>
            <pc:docMk/>
            <pc:sldMk cId="3322435038" sldId="289"/>
            <ac:picMk id="6" creationId="{D171190E-B531-494F-A3C0-DF627532E3C3}"/>
          </ac:picMkLst>
        </pc:picChg>
      </pc:sldChg>
      <pc:sldChg chg="add">
        <pc:chgData name="Thomas Noordeloos" userId="7c446670-7459-44eb-8c93-60d80c060528" providerId="ADAL" clId="{5510F8B1-6B84-410E-81FF-0323479C4094}" dt="2020-09-24T15:14:59.652" v="65" actId="2890"/>
        <pc:sldMkLst>
          <pc:docMk/>
          <pc:sldMk cId="3566081063" sldId="290"/>
        </pc:sldMkLst>
      </pc:sldChg>
      <pc:sldChg chg="addSp delSp modSp add mod ord">
        <pc:chgData name="Thomas Noordeloos" userId="7c446670-7459-44eb-8c93-60d80c060528" providerId="ADAL" clId="{5510F8B1-6B84-410E-81FF-0323479C4094}" dt="2020-09-24T15:17:37.999" v="75"/>
        <pc:sldMkLst>
          <pc:docMk/>
          <pc:sldMk cId="623497430" sldId="291"/>
        </pc:sldMkLst>
        <pc:spChg chg="add mod">
          <ac:chgData name="Thomas Noordeloos" userId="7c446670-7459-44eb-8c93-60d80c060528" providerId="ADAL" clId="{5510F8B1-6B84-410E-81FF-0323479C4094}" dt="2020-09-24T15:16:32.123" v="73" actId="1076"/>
          <ac:spMkLst>
            <pc:docMk/>
            <pc:sldMk cId="623497430" sldId="291"/>
            <ac:spMk id="4" creationId="{E292FE7C-C990-4294-B687-18E4522FE4A9}"/>
          </ac:spMkLst>
        </pc:spChg>
        <pc:picChg chg="del">
          <ac:chgData name="Thomas Noordeloos" userId="7c446670-7459-44eb-8c93-60d80c060528" providerId="ADAL" clId="{5510F8B1-6B84-410E-81FF-0323479C4094}" dt="2020-09-24T15:16:27.762" v="71" actId="478"/>
          <ac:picMkLst>
            <pc:docMk/>
            <pc:sldMk cId="623497430" sldId="291"/>
            <ac:picMk id="9" creationId="{8F880012-D1CF-4C01-9322-DFD902AB5B54}"/>
          </ac:picMkLst>
        </pc:picChg>
      </pc:sldChg>
      <pc:sldChg chg="add">
        <pc:chgData name="Thomas Noordeloos" userId="7c446670-7459-44eb-8c93-60d80c060528" providerId="ADAL" clId="{5510F8B1-6B84-410E-81FF-0323479C4094}" dt="2020-09-24T15:17:59.355" v="76" actId="2890"/>
        <pc:sldMkLst>
          <pc:docMk/>
          <pc:sldMk cId="3021224566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Financiën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rgbClr val="FF0000"/>
                </a:solidFill>
              </a:rPr>
              <a:t>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95906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Kostensoorten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Vaste- en variabele kosten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88074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Presentaties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70741514-DE42-4275-A639-FC5C262CC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Kostenoverzicht in Excel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10</a:t>
            </a:fld>
            <a:endParaRPr lang="nl-NL"/>
          </a:p>
        </p:txBody>
      </p:sp>
      <p:pic>
        <p:nvPicPr>
          <p:cNvPr id="1026" name="Picture 2" descr="Het Complete Boek: Excel voor professionals">
            <a:extLst>
              <a:ext uri="{FF2B5EF4-FFF2-40B4-BE49-F238E27FC236}">
                <a16:creationId xmlns:a16="http://schemas.microsoft.com/office/drawing/2014/main" id="{9A2E75F1-815A-4AA1-B3A3-DF24FCC2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12" y="365125"/>
            <a:ext cx="1895418" cy="1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1568FB9-9F0F-4E7C-B044-EAC11304E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17" y="1414374"/>
            <a:ext cx="8201566" cy="47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Kostenoverzicht in Excel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11</a:t>
            </a:fld>
            <a:endParaRPr lang="nl-NL"/>
          </a:p>
        </p:txBody>
      </p:sp>
      <p:pic>
        <p:nvPicPr>
          <p:cNvPr id="1026" name="Picture 2" descr="Het Complete Boek: Excel voor professionals">
            <a:extLst>
              <a:ext uri="{FF2B5EF4-FFF2-40B4-BE49-F238E27FC236}">
                <a16:creationId xmlns:a16="http://schemas.microsoft.com/office/drawing/2014/main" id="{9A2E75F1-815A-4AA1-B3A3-DF24FCC2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12" y="365125"/>
            <a:ext cx="1895418" cy="1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171190E-B531-494F-A3C0-DF627532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16" y="1414374"/>
            <a:ext cx="7994568" cy="47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9 Kosten en baten – Plan van aanpak</a:t>
            </a: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312128" y="1690688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048000" y="1674161"/>
            <a:ext cx="6096000" cy="3478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Kosten-baten overzicht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groep heeft een complete en kloppende kostenbegroting gemaakt. Hierin worden de volgende onderdelen vermeld: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Kostensoort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Constante en variabele kosten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Inkoopfactuurprijs (incl.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Inkoopprijs (excl.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Btw-tarief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Btw-bedrag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Totaalbedrag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9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3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80021F-E75B-4785-811F-CDC5518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Verhalencafé?</a:t>
            </a:r>
          </a:p>
        </p:txBody>
      </p:sp>
      <p:pic>
        <p:nvPicPr>
          <p:cNvPr id="3074" name="Picture 2" descr="Kosten | Slappendel Familierecht">
            <a:extLst>
              <a:ext uri="{FF2B5EF4-FFF2-40B4-BE49-F238E27FC236}">
                <a16:creationId xmlns:a16="http://schemas.microsoft.com/office/drawing/2014/main" id="{6067D82F-E076-4885-AC5F-EE2DE25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0" y="1494061"/>
            <a:ext cx="3067312" cy="166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AF1510-302C-49BD-ADCA-E311827B4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2">
            <a:off x="2706689" y="1566565"/>
            <a:ext cx="1911578" cy="10820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B3854A-3617-4722-AC34-D12D8A377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154" y="3462440"/>
            <a:ext cx="1911578" cy="1082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295FE2-4266-4361-BC2C-3F54673D7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88" flipH="1">
            <a:off x="7378572" y="1613335"/>
            <a:ext cx="1911578" cy="10820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92D11A-1346-48C2-BE3E-43AAD8723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185" flipH="1">
            <a:off x="7110328" y="2963984"/>
            <a:ext cx="1911578" cy="1082003"/>
          </a:xfrm>
          <a:prstGeom prst="rect">
            <a:avLst/>
          </a:prstGeom>
        </p:spPr>
      </p:pic>
      <p:pic>
        <p:nvPicPr>
          <p:cNvPr id="22" name="Afbeelding 21" descr="Afbeelding met tafel, binnen, voedsel, bord&#10;&#10;Automatisch gegenereerde beschrijving">
            <a:extLst>
              <a:ext uri="{FF2B5EF4-FFF2-40B4-BE49-F238E27FC236}">
                <a16:creationId xmlns:a16="http://schemas.microsoft.com/office/drawing/2014/main" id="{E0FDB145-B69C-457F-B581-66AC66F9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61" y="1766500"/>
            <a:ext cx="2518939" cy="1662500"/>
          </a:xfrm>
          <a:prstGeom prst="rect">
            <a:avLst/>
          </a:prstGeom>
        </p:spPr>
      </p:pic>
      <p:pic>
        <p:nvPicPr>
          <p:cNvPr id="24" name="Afbeelding 23" descr="Afbeelding met tafel, zitten, klok&#10;&#10;Automatisch gegenereerde beschrijving">
            <a:extLst>
              <a:ext uri="{FF2B5EF4-FFF2-40B4-BE49-F238E27FC236}">
                <a16:creationId xmlns:a16="http://schemas.microsoft.com/office/drawing/2014/main" id="{4F98104E-AA22-4614-8276-737364E8D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4" y="4003441"/>
            <a:ext cx="1874837" cy="1874837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07E11793-C374-4632-893F-123351D173AB}"/>
              </a:ext>
            </a:extLst>
          </p:cNvPr>
          <p:cNvGrpSpPr/>
          <p:nvPr/>
        </p:nvGrpSpPr>
        <p:grpSpPr>
          <a:xfrm>
            <a:off x="927974" y="1425523"/>
            <a:ext cx="2312290" cy="1799574"/>
            <a:chOff x="927974" y="1425523"/>
            <a:chExt cx="2312290" cy="1799574"/>
          </a:xfrm>
        </p:grpSpPr>
        <p:pic>
          <p:nvPicPr>
            <p:cNvPr id="26" name="Afbeelding 25" descr="Afbeelding met kop, tafel, koffie, voedsel&#10;&#10;Automatisch gegenereerde beschrijving">
              <a:extLst>
                <a:ext uri="{FF2B5EF4-FFF2-40B4-BE49-F238E27FC236}">
                  <a16:creationId xmlns:a16="http://schemas.microsoft.com/office/drawing/2014/main" id="{35293588-C385-4EFA-9E97-819C457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31" y="1425523"/>
              <a:ext cx="1353733" cy="1799574"/>
            </a:xfrm>
            <a:prstGeom prst="rect">
              <a:avLst/>
            </a:prstGeom>
          </p:spPr>
        </p:pic>
        <p:pic>
          <p:nvPicPr>
            <p:cNvPr id="28" name="Afbeelding 27" descr="Afbeelding met kop, tafel, bord, oranje&#10;&#10;Automatisch gegenereerde beschrijving">
              <a:extLst>
                <a:ext uri="{FF2B5EF4-FFF2-40B4-BE49-F238E27FC236}">
                  <a16:creationId xmlns:a16="http://schemas.microsoft.com/office/drawing/2014/main" id="{A23C0FD0-F258-4D97-873E-05B8E797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4" y="1908758"/>
              <a:ext cx="1277126" cy="1143202"/>
            </a:xfrm>
            <a:prstGeom prst="rect">
              <a:avLst/>
            </a:prstGeom>
          </p:spPr>
        </p:pic>
      </p:grpSp>
      <p:pic>
        <p:nvPicPr>
          <p:cNvPr id="32" name="Afbeelding 31" descr="Afbeelding met speelgoed, pop&#10;&#10;Automatisch gegenereerde beschrijving">
            <a:extLst>
              <a:ext uri="{FF2B5EF4-FFF2-40B4-BE49-F238E27FC236}">
                <a16:creationId xmlns:a16="http://schemas.microsoft.com/office/drawing/2014/main" id="{F2BB9A34-8B62-4977-B7E0-6BE506110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7" y="4776763"/>
            <a:ext cx="2322581" cy="1844044"/>
          </a:xfrm>
          <a:prstGeom prst="rect">
            <a:avLst/>
          </a:prstGeom>
        </p:spPr>
      </p:pic>
      <p:pic>
        <p:nvPicPr>
          <p:cNvPr id="3078" name="Picture 6" descr="Helicon MBO Tilburg - House of Leisure">
            <a:extLst>
              <a:ext uri="{FF2B5EF4-FFF2-40B4-BE49-F238E27FC236}">
                <a16:creationId xmlns:a16="http://schemas.microsoft.com/office/drawing/2014/main" id="{34B239A9-31F7-4D1D-ABF0-D579D2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0" y="4235872"/>
            <a:ext cx="2699363" cy="179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E2BE32-727F-458A-97C1-3710177C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815">
            <a:off x="2974932" y="2963983"/>
            <a:ext cx="1911578" cy="10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4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1851870" y="2025670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vaste &amp; variabele kosten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directe &amp; indirecte kosten </a:t>
            </a:r>
          </a:p>
        </p:txBody>
      </p:sp>
    </p:spTree>
    <p:extLst>
      <p:ext uri="{BB962C8B-B14F-4D97-AF65-F5344CB8AC3E}">
        <p14:creationId xmlns:p14="http://schemas.microsoft.com/office/powerpoint/2010/main" val="335508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5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Personeelskosten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Promotiekosten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Huisvestingskosten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Algemene 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Diensten van derden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lvl="1"/>
            <a:endParaRPr lang="nl-NL" dirty="0"/>
          </a:p>
          <a:p>
            <a:r>
              <a:rPr lang="nl-NL" b="1" i="1" dirty="0">
                <a:solidFill>
                  <a:srgbClr val="FF0000"/>
                </a:solidFill>
              </a:rPr>
              <a:t>* Verwerk je minimaal voor het Verhalencafé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3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6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  <a:r>
              <a:rPr lang="nl-NL" sz="2000" dirty="0">
                <a:solidFill>
                  <a:srgbClr val="FF0000"/>
                </a:solidFill>
              </a:rPr>
              <a:t>*</a:t>
            </a:r>
          </a:p>
          <a:p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275DCD-82F1-4596-8DA8-983A4AE5E998}"/>
              </a:ext>
            </a:extLst>
          </p:cNvPr>
          <p:cNvSpPr txBox="1"/>
          <p:nvPr/>
        </p:nvSpPr>
        <p:spPr>
          <a:xfrm>
            <a:off x="2573323" y="2338094"/>
            <a:ext cx="7745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Vaste kosten</a:t>
            </a:r>
            <a:r>
              <a:rPr lang="nl-NL" dirty="0"/>
              <a:t>: veranderen NIET als de omzet veranderd.</a:t>
            </a:r>
          </a:p>
          <a:p>
            <a:endParaRPr lang="nl-NL" dirty="0"/>
          </a:p>
          <a:p>
            <a:r>
              <a:rPr lang="nl-NL" b="1" dirty="0"/>
              <a:t>Variabele kosten</a:t>
            </a:r>
            <a:r>
              <a:rPr lang="nl-NL" dirty="0"/>
              <a:t>: veranderen WEL als de omzet veranderd.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1CEC12-79E2-4E32-8ACD-1B70C2A257B0}"/>
              </a:ext>
            </a:extLst>
          </p:cNvPr>
          <p:cNvSpPr txBox="1"/>
          <p:nvPr/>
        </p:nvSpPr>
        <p:spPr>
          <a:xfrm>
            <a:off x="3393128" y="56208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</a:rPr>
              <a:t>* Verwerk je minimaal voor het Verhalencafé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icon MBO Tilburg على تويتر: &quot;Jij ook bedankt voor je komst en tot eind  november!… &quot;">
            <a:extLst>
              <a:ext uri="{FF2B5EF4-FFF2-40B4-BE49-F238E27FC236}">
                <a16:creationId xmlns:a16="http://schemas.microsoft.com/office/drawing/2014/main" id="{8CD7FB2D-B8BC-4BE9-A7DA-9196AFE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1" y="565459"/>
            <a:ext cx="3821598" cy="509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7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</a:p>
        </p:txBody>
      </p:sp>
      <p:pic>
        <p:nvPicPr>
          <p:cNvPr id="8" name="Afbeelding 7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E36325CD-A724-4A98-A5AC-FC0815EB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7" b="55771"/>
          <a:stretch/>
        </p:blipFill>
        <p:spPr>
          <a:xfrm>
            <a:off x="7931790" y="2236230"/>
            <a:ext cx="4185149" cy="18638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C1288BC-7218-4D46-9B8E-14623B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30278" r="86171" b="48519"/>
          <a:stretch/>
        </p:blipFill>
        <p:spPr>
          <a:xfrm>
            <a:off x="9533665" y="2559777"/>
            <a:ext cx="430745" cy="653324"/>
          </a:xfrm>
          <a:prstGeom prst="rect">
            <a:avLst/>
          </a:prstGeom>
        </p:spPr>
      </p:pic>
      <p:pic>
        <p:nvPicPr>
          <p:cNvPr id="12" name="Afbeelding 11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1768EF6F-63BF-4937-95DD-016036936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b="88051"/>
          <a:stretch/>
        </p:blipFill>
        <p:spPr>
          <a:xfrm>
            <a:off x="9462122" y="2519336"/>
            <a:ext cx="1166926" cy="1440055"/>
          </a:xfrm>
          <a:prstGeom prst="rect">
            <a:avLst/>
          </a:prstGeom>
        </p:spPr>
      </p:pic>
      <p:pic>
        <p:nvPicPr>
          <p:cNvPr id="5" name="Afbeelding 4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F53CD751-F0DC-464E-9374-6C0C020F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87709"/>
          <a:stretch/>
        </p:blipFill>
        <p:spPr>
          <a:xfrm>
            <a:off x="7460017" y="2830234"/>
            <a:ext cx="3022343" cy="334562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96FB2-906C-4421-84D9-B38EDA6045BC}"/>
              </a:ext>
            </a:extLst>
          </p:cNvPr>
          <p:cNvSpPr txBox="1"/>
          <p:nvPr/>
        </p:nvSpPr>
        <p:spPr>
          <a:xfrm>
            <a:off x="864193" y="2474437"/>
            <a:ext cx="6475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Vaste kosten </a:t>
            </a:r>
            <a:r>
              <a:rPr lang="nl-NL" sz="1400" dirty="0"/>
              <a:t>blijven gelijk bij meer of minder bezoekers</a:t>
            </a:r>
          </a:p>
          <a:p>
            <a:endParaRPr lang="nl-NL" sz="1400" dirty="0"/>
          </a:p>
          <a:p>
            <a:r>
              <a:rPr lang="nl-NL" sz="1400" b="1" dirty="0"/>
              <a:t>Variabele kosten </a:t>
            </a:r>
            <a:r>
              <a:rPr lang="nl-NL" sz="1400" dirty="0"/>
              <a:t>gaan omhoog of omlaag bij meer of minder bezoekers </a:t>
            </a:r>
          </a:p>
        </p:txBody>
      </p:sp>
    </p:spTree>
    <p:extLst>
      <p:ext uri="{BB962C8B-B14F-4D97-AF65-F5344CB8AC3E}">
        <p14:creationId xmlns:p14="http://schemas.microsoft.com/office/powerpoint/2010/main" val="14789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Kostenoverzicht in Excel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8</a:t>
            </a:fld>
            <a:endParaRPr lang="nl-NL"/>
          </a:p>
        </p:txBody>
      </p:sp>
      <p:pic>
        <p:nvPicPr>
          <p:cNvPr id="1026" name="Picture 2" descr="Het Complete Boek: Excel voor professionals">
            <a:extLst>
              <a:ext uri="{FF2B5EF4-FFF2-40B4-BE49-F238E27FC236}">
                <a16:creationId xmlns:a16="http://schemas.microsoft.com/office/drawing/2014/main" id="{9A2E75F1-815A-4AA1-B3A3-DF24FCC2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12" y="365125"/>
            <a:ext cx="1895418" cy="1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292FE7C-C990-4294-B687-18E4522FE4A9}"/>
              </a:ext>
            </a:extLst>
          </p:cNvPr>
          <p:cNvSpPr/>
          <p:nvPr/>
        </p:nvSpPr>
        <p:spPr>
          <a:xfrm>
            <a:off x="3048000" y="1967776"/>
            <a:ext cx="6096000" cy="3478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Kosten-baten overzicht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groep heeft een complete en kloppende kostenbegroting gemaakt. Hierin worden de volgende onderdelen vermeld: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Kostensoort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Constante en variabele kosten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Inkoopfactuurprijs (incl.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Inkoopprijs (excl. btw)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Btw-tarief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Btw-bedrag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</a:rPr>
              <a:t>Totaalbedrag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49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Kostenoverzicht in Excel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9</a:t>
            </a:fld>
            <a:endParaRPr lang="nl-NL"/>
          </a:p>
        </p:txBody>
      </p:sp>
      <p:pic>
        <p:nvPicPr>
          <p:cNvPr id="1026" name="Picture 2" descr="Het Complete Boek: Excel voor professionals">
            <a:extLst>
              <a:ext uri="{FF2B5EF4-FFF2-40B4-BE49-F238E27FC236}">
                <a16:creationId xmlns:a16="http://schemas.microsoft.com/office/drawing/2014/main" id="{9A2E75F1-815A-4AA1-B3A3-DF24FCC2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12" y="365125"/>
            <a:ext cx="1895418" cy="1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880012-D1CF-4C01-9322-DFD902AB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15" y="1971220"/>
            <a:ext cx="8145570" cy="23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81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7a28104-336f-447d-946e-e305ac2bcd47"/>
    <ds:schemaRef ds:uri="34354c1b-6b8c-435b-ad50-990538c195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279</Words>
  <Application>Microsoft Office PowerPoint</Application>
  <PresentationFormat>Breedbeeld</PresentationFormat>
  <Paragraphs>93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Thema1</vt:lpstr>
      <vt:lpstr>Financiën </vt:lpstr>
      <vt:lpstr>9 Kosten en baten – Plan van aanpak</vt:lpstr>
      <vt:lpstr>Kosten Verhalencafé?</vt:lpstr>
      <vt:lpstr>Kosten indelen</vt:lpstr>
      <vt:lpstr>Kosten indelen</vt:lpstr>
      <vt:lpstr>Kosten indelen</vt:lpstr>
      <vt:lpstr>Kosten indelen</vt:lpstr>
      <vt:lpstr>Kostenoverzicht in Excel</vt:lpstr>
      <vt:lpstr>Kostenoverzicht in Excel</vt:lpstr>
      <vt:lpstr>Kostenoverzicht in Excel</vt:lpstr>
      <vt:lpstr>Kostenoverzicht in Excel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21</cp:revision>
  <dcterms:created xsi:type="dcterms:W3CDTF">2020-08-25T13:15:30Z</dcterms:created>
  <dcterms:modified xsi:type="dcterms:W3CDTF">2020-09-24T15:19:26Z</dcterms:modified>
</cp:coreProperties>
</file>